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2" r:id="rId5"/>
    <p:sldId id="267" r:id="rId6"/>
    <p:sldId id="264" r:id="rId7"/>
    <p:sldId id="269" r:id="rId8"/>
    <p:sldId id="271" r:id="rId9"/>
    <p:sldId id="273" r:id="rId10"/>
    <p:sldId id="275" r:id="rId11"/>
    <p:sldId id="277" r:id="rId12"/>
    <p:sldId id="279" r:id="rId13"/>
    <p:sldId id="281" r:id="rId14"/>
    <p:sldId id="284" r:id="rId15"/>
    <p:sldId id="287" r:id="rId16"/>
    <p:sldId id="293" r:id="rId17"/>
    <p:sldId id="285" r:id="rId18"/>
    <p:sldId id="289" r:id="rId19"/>
    <p:sldId id="337" r:id="rId20"/>
    <p:sldId id="291" r:id="rId21"/>
    <p:sldId id="295" r:id="rId22"/>
    <p:sldId id="297" r:id="rId23"/>
    <p:sldId id="299" r:id="rId24"/>
    <p:sldId id="301" r:id="rId25"/>
    <p:sldId id="303" r:id="rId26"/>
    <p:sldId id="305" r:id="rId27"/>
    <p:sldId id="306" r:id="rId28"/>
    <p:sldId id="308" r:id="rId29"/>
    <p:sldId id="310" r:id="rId30"/>
    <p:sldId id="311" r:id="rId31"/>
    <p:sldId id="313" r:id="rId32"/>
    <p:sldId id="315" r:id="rId33"/>
    <p:sldId id="317" r:id="rId34"/>
    <p:sldId id="319" r:id="rId35"/>
    <p:sldId id="321" r:id="rId36"/>
    <p:sldId id="324" r:id="rId37"/>
    <p:sldId id="323" r:id="rId38"/>
    <p:sldId id="334" r:id="rId39"/>
    <p:sldId id="329" r:id="rId40"/>
    <p:sldId id="331" r:id="rId41"/>
    <p:sldId id="333" r:id="rId42"/>
    <p:sldId id="335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6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FAA2-5F1D-4579-BF4D-395EB62F4823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15FB-E248-4D83-A377-A7A3F7CBF8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457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FAA2-5F1D-4579-BF4D-395EB62F4823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15FB-E248-4D83-A377-A7A3F7CBF8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087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FAA2-5F1D-4579-BF4D-395EB62F4823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15FB-E248-4D83-A377-A7A3F7CBF8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910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FAA2-5F1D-4579-BF4D-395EB62F4823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15FB-E248-4D83-A377-A7A3F7CBF8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170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FAA2-5F1D-4579-BF4D-395EB62F4823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15FB-E248-4D83-A377-A7A3F7CBF8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066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FAA2-5F1D-4579-BF4D-395EB62F4823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15FB-E248-4D83-A377-A7A3F7CBF8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299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FAA2-5F1D-4579-BF4D-395EB62F4823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15FB-E248-4D83-A377-A7A3F7CBF8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75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FAA2-5F1D-4579-BF4D-395EB62F4823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15FB-E248-4D83-A377-A7A3F7CBF8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39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FAA2-5F1D-4579-BF4D-395EB62F4823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15FB-E248-4D83-A377-A7A3F7CBF8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90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FAA2-5F1D-4579-BF4D-395EB62F4823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15FB-E248-4D83-A377-A7A3F7CBF8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05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FAA2-5F1D-4579-BF4D-395EB62F4823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15FB-E248-4D83-A377-A7A3F7CBF8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79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6FAA2-5F1D-4579-BF4D-395EB62F4823}" type="datetimeFigureOut">
              <a:rPr lang="fr-FR" smtClean="0"/>
              <a:t>06/07/2019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D15FB-E248-4D83-A377-A7A3F7CBF8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30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797904" y="1122363"/>
            <a:ext cx="4533295" cy="2387600"/>
          </a:xfrm>
        </p:spPr>
        <p:txBody>
          <a:bodyPr>
            <a:normAutofit/>
          </a:bodyPr>
          <a:lstStyle/>
          <a:p>
            <a:r>
              <a:rPr lang="fr-FR" sz="4800" b="1" dirty="0">
                <a:solidFill>
                  <a:schemeClr val="accent5"/>
                </a:solidFill>
              </a:rPr>
              <a:t>ROTARY CLUB DE MANOSQUE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696305" y="4380971"/>
            <a:ext cx="4804228" cy="1655762"/>
          </a:xfrm>
        </p:spPr>
        <p:txBody>
          <a:bodyPr>
            <a:normAutofit/>
          </a:bodyPr>
          <a:lstStyle/>
          <a:p>
            <a:r>
              <a:rPr lang="fr-FR" sz="4400" dirty="0"/>
              <a:t>Année 2018-2019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AF8A81-ABF2-44A1-A61D-9DF3E1A5D9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5" y="986790"/>
            <a:ext cx="3395472" cy="4884420"/>
          </a:xfrm>
          <a:prstGeom prst="rect">
            <a:avLst/>
          </a:prstGeom>
        </p:spPr>
      </p:pic>
      <p:pic>
        <p:nvPicPr>
          <p:cNvPr id="7" name="Image 6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E7E2D7B9-56D9-4743-8E6A-E9BD2068A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719" y="1600200"/>
            <a:ext cx="3057724" cy="304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94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05" y="63362"/>
            <a:ext cx="4210078" cy="313854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9" y="3347049"/>
            <a:ext cx="5877979" cy="33053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05" y="3347049"/>
            <a:ext cx="5877979" cy="337741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A98B59E-7B06-4DD4-BF51-5DB63ABFCEC2}"/>
              </a:ext>
            </a:extLst>
          </p:cNvPr>
          <p:cNvSpPr txBox="1"/>
          <p:nvPr/>
        </p:nvSpPr>
        <p:spPr>
          <a:xfrm>
            <a:off x="662819" y="653143"/>
            <a:ext cx="48864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Le 6 novembre 2018</a:t>
            </a:r>
          </a:p>
          <a:p>
            <a:pPr algn="ctr"/>
            <a:r>
              <a:rPr lang="fr-FR" sz="3200" dirty="0"/>
              <a:t>Conférence sur la Bioéthique </a:t>
            </a:r>
          </a:p>
          <a:p>
            <a:pPr algn="ctr"/>
            <a:r>
              <a:rPr lang="fr-FR" sz="3200" dirty="0"/>
              <a:t>Par Mme Sylvette ESTIVAL</a:t>
            </a:r>
          </a:p>
        </p:txBody>
      </p:sp>
    </p:spTree>
    <p:extLst>
      <p:ext uri="{BB962C8B-B14F-4D97-AF65-F5344CB8AC3E}">
        <p14:creationId xmlns:p14="http://schemas.microsoft.com/office/powerpoint/2010/main" val="2278458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37" y="3702327"/>
            <a:ext cx="4379299" cy="298314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09" y="1254922"/>
            <a:ext cx="4116455" cy="548860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37" y="172528"/>
            <a:ext cx="4287374" cy="32155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0E1A1D3-6D61-4D3B-84A0-9D8A178596E0}"/>
              </a:ext>
            </a:extLst>
          </p:cNvPr>
          <p:cNvSpPr txBox="1"/>
          <p:nvPr/>
        </p:nvSpPr>
        <p:spPr>
          <a:xfrm>
            <a:off x="1020838" y="172528"/>
            <a:ext cx="4804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B050"/>
                </a:solidFill>
              </a:rPr>
              <a:t>Le 11 novembre 2018</a:t>
            </a:r>
          </a:p>
          <a:p>
            <a:pPr algn="ctr"/>
            <a:r>
              <a:rPr lang="fr-FR" sz="2800" dirty="0">
                <a:solidFill>
                  <a:srgbClr val="00B050"/>
                </a:solidFill>
              </a:rPr>
              <a:t>Notre tournoi de Golf</a:t>
            </a:r>
          </a:p>
        </p:txBody>
      </p:sp>
    </p:spTree>
    <p:extLst>
      <p:ext uri="{BB962C8B-B14F-4D97-AF65-F5344CB8AC3E}">
        <p14:creationId xmlns:p14="http://schemas.microsoft.com/office/powerpoint/2010/main" val="2172204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33975" cy="401561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34" y="3077029"/>
            <a:ext cx="6539585" cy="36696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44435B7-409B-4AA2-8E53-254D197856A6}"/>
              </a:ext>
            </a:extLst>
          </p:cNvPr>
          <p:cNvSpPr txBox="1"/>
          <p:nvPr/>
        </p:nvSpPr>
        <p:spPr>
          <a:xfrm>
            <a:off x="633790" y="4702629"/>
            <a:ext cx="4334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4 décembre </a:t>
            </a:r>
          </a:p>
          <a:p>
            <a:pPr algn="ctr"/>
            <a:r>
              <a:rPr lang="fr-FR" sz="2800" dirty="0"/>
              <a:t>au Golf du Luberon</a:t>
            </a:r>
          </a:p>
          <a:p>
            <a:pPr algn="ctr"/>
            <a:r>
              <a:rPr lang="fr-FR" sz="2800" dirty="0"/>
              <a:t>Invitation du </a:t>
            </a:r>
            <a:r>
              <a:rPr lang="fr-FR" sz="2800" dirty="0" err="1"/>
              <a:t>Lion’s</a:t>
            </a:r>
            <a:r>
              <a:rPr lang="fr-FR" sz="2800" dirty="0"/>
              <a:t> club</a:t>
            </a:r>
          </a:p>
        </p:txBody>
      </p:sp>
    </p:spTree>
    <p:extLst>
      <p:ext uri="{BB962C8B-B14F-4D97-AF65-F5344CB8AC3E}">
        <p14:creationId xmlns:p14="http://schemas.microsoft.com/office/powerpoint/2010/main" val="2430867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59" y="535476"/>
            <a:ext cx="4371312" cy="58380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8CD3135-A1D3-4942-9991-0D6905056D66}"/>
              </a:ext>
            </a:extLst>
          </p:cNvPr>
          <p:cNvSpPr txBox="1"/>
          <p:nvPr/>
        </p:nvSpPr>
        <p:spPr>
          <a:xfrm>
            <a:off x="1195009" y="2644170"/>
            <a:ext cx="3565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Le 8 </a:t>
            </a:r>
            <a:r>
              <a:rPr lang="fr-FR" sz="3200" b="1" dirty="0" err="1"/>
              <a:t>decembre</a:t>
            </a:r>
            <a:r>
              <a:rPr lang="fr-FR" sz="3200" b="1" dirty="0"/>
              <a:t> 2018</a:t>
            </a:r>
          </a:p>
          <a:p>
            <a:pPr algn="ctr"/>
            <a:r>
              <a:rPr lang="fr-FR" sz="3200" b="1" dirty="0"/>
              <a:t>Participation au </a:t>
            </a:r>
          </a:p>
          <a:p>
            <a:pPr algn="ctr"/>
            <a:r>
              <a:rPr lang="fr-FR" sz="3200" b="1" dirty="0"/>
              <a:t>TELETHON 2018</a:t>
            </a:r>
          </a:p>
        </p:txBody>
      </p:sp>
    </p:spTree>
    <p:extLst>
      <p:ext uri="{BB962C8B-B14F-4D97-AF65-F5344CB8AC3E}">
        <p14:creationId xmlns:p14="http://schemas.microsoft.com/office/powerpoint/2010/main" val="2506080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99009"/>
            <a:ext cx="11912184" cy="66985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4569BE1-3197-4687-8B28-01B3DEB52D93}"/>
              </a:ext>
            </a:extLst>
          </p:cNvPr>
          <p:cNvSpPr txBox="1"/>
          <p:nvPr/>
        </p:nvSpPr>
        <p:spPr>
          <a:xfrm>
            <a:off x="483810" y="532190"/>
            <a:ext cx="5370285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Le 18  décembre  2018</a:t>
            </a:r>
          </a:p>
          <a:p>
            <a:pPr algn="ctr"/>
            <a:r>
              <a:rPr lang="fr-FR" sz="3200" b="1" dirty="0"/>
              <a:t>Assemblée générale</a:t>
            </a:r>
          </a:p>
        </p:txBody>
      </p:sp>
    </p:spTree>
    <p:extLst>
      <p:ext uri="{BB962C8B-B14F-4D97-AF65-F5344CB8AC3E}">
        <p14:creationId xmlns:p14="http://schemas.microsoft.com/office/powerpoint/2010/main" val="3960408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713" y="174330"/>
            <a:ext cx="5492153" cy="308837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81" y="3388192"/>
            <a:ext cx="5960534" cy="335175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"/>
          <a:stretch/>
        </p:blipFill>
        <p:spPr>
          <a:xfrm>
            <a:off x="149981" y="3430040"/>
            <a:ext cx="5414742" cy="330990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990" y="118053"/>
            <a:ext cx="3039084" cy="310504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4FA4256-A2A4-4144-B56A-EBFBA49F9740}"/>
              </a:ext>
            </a:extLst>
          </p:cNvPr>
          <p:cNvSpPr txBox="1"/>
          <p:nvPr/>
        </p:nvSpPr>
        <p:spPr>
          <a:xfrm>
            <a:off x="149981" y="275771"/>
            <a:ext cx="27819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8 janvier 2019</a:t>
            </a:r>
          </a:p>
          <a:p>
            <a:pPr algn="ctr"/>
            <a:r>
              <a:rPr lang="fr-FR" sz="2800" dirty="0"/>
              <a:t>Soirée vœux avec conjoints au restaurant </a:t>
            </a:r>
          </a:p>
          <a:p>
            <a:pPr algn="ctr"/>
            <a:r>
              <a:rPr lang="fr-FR" sz="2800" dirty="0"/>
              <a:t>la Brasserie </a:t>
            </a:r>
          </a:p>
          <a:p>
            <a:pPr algn="ctr"/>
            <a:r>
              <a:rPr lang="fr-FR" sz="2800" dirty="0"/>
              <a:t>à Manosque</a:t>
            </a:r>
          </a:p>
        </p:txBody>
      </p:sp>
    </p:spTree>
    <p:extLst>
      <p:ext uri="{BB962C8B-B14F-4D97-AF65-F5344CB8AC3E}">
        <p14:creationId xmlns:p14="http://schemas.microsoft.com/office/powerpoint/2010/main" val="2789169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2" y="174970"/>
            <a:ext cx="6020494" cy="338666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89" y="0"/>
            <a:ext cx="5796952" cy="356163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375" y="3081505"/>
            <a:ext cx="6301463" cy="35434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EE9E5CC-8B1B-4643-94FC-0FE1D88BDE47}"/>
              </a:ext>
            </a:extLst>
          </p:cNvPr>
          <p:cNvSpPr txBox="1"/>
          <p:nvPr/>
        </p:nvSpPr>
        <p:spPr>
          <a:xfrm>
            <a:off x="219002" y="4122058"/>
            <a:ext cx="281093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Le 19 janvier 2019</a:t>
            </a:r>
          </a:p>
          <a:p>
            <a:pPr algn="ctr"/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Etiquetage du jus de pommes chez Olivier</a:t>
            </a:r>
          </a:p>
        </p:txBody>
      </p:sp>
    </p:spTree>
    <p:extLst>
      <p:ext uri="{BB962C8B-B14F-4D97-AF65-F5344CB8AC3E}">
        <p14:creationId xmlns:p14="http://schemas.microsoft.com/office/powerpoint/2010/main" val="2231982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340" y="340481"/>
            <a:ext cx="5474517" cy="629254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15C27F0-F90A-4DA2-94A6-F8287B2EB57F}"/>
              </a:ext>
            </a:extLst>
          </p:cNvPr>
          <p:cNvSpPr txBox="1"/>
          <p:nvPr/>
        </p:nvSpPr>
        <p:spPr>
          <a:xfrm>
            <a:off x="711200" y="2143276"/>
            <a:ext cx="44462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/>
              <a:t>Le 22 janvier 2019</a:t>
            </a:r>
          </a:p>
          <a:p>
            <a:pPr algn="ctr"/>
            <a:r>
              <a:rPr lang="fr-FR" sz="4400" dirty="0"/>
              <a:t>Conférence statutaire de</a:t>
            </a:r>
          </a:p>
          <a:p>
            <a:pPr algn="ctr"/>
            <a:r>
              <a:rPr lang="fr-FR" sz="4400" dirty="0"/>
              <a:t>Patrick GEORGES</a:t>
            </a:r>
          </a:p>
        </p:txBody>
      </p:sp>
    </p:spTree>
    <p:extLst>
      <p:ext uri="{BB962C8B-B14F-4D97-AF65-F5344CB8AC3E}">
        <p14:creationId xmlns:p14="http://schemas.microsoft.com/office/powerpoint/2010/main" val="1711066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0" y="1214605"/>
            <a:ext cx="6290486" cy="471206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D146A88-70A3-4359-9674-D30B0C1B7EA6}"/>
              </a:ext>
            </a:extLst>
          </p:cNvPr>
          <p:cNvSpPr txBox="1"/>
          <p:nvPr/>
        </p:nvSpPr>
        <p:spPr>
          <a:xfrm>
            <a:off x="7513562" y="2274838"/>
            <a:ext cx="40736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Le 22 janvier 2019</a:t>
            </a:r>
          </a:p>
          <a:p>
            <a:pPr algn="ctr"/>
            <a:r>
              <a:rPr lang="fr-FR" sz="3600" dirty="0"/>
              <a:t>Remise de chèque à l’association </a:t>
            </a:r>
          </a:p>
          <a:p>
            <a:pPr algn="ctr"/>
            <a:r>
              <a:rPr lang="fr-FR" sz="3600" dirty="0"/>
              <a:t>Arc Sud 04</a:t>
            </a:r>
          </a:p>
        </p:txBody>
      </p:sp>
    </p:spTree>
    <p:extLst>
      <p:ext uri="{BB962C8B-B14F-4D97-AF65-F5344CB8AC3E}">
        <p14:creationId xmlns:p14="http://schemas.microsoft.com/office/powerpoint/2010/main" val="1298250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2083859"/>
            <a:ext cx="11345333" cy="450670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AD41DE2-03EF-4EC9-A8ED-A0E124DD34E7}"/>
              </a:ext>
            </a:extLst>
          </p:cNvPr>
          <p:cNvSpPr txBox="1"/>
          <p:nvPr/>
        </p:nvSpPr>
        <p:spPr>
          <a:xfrm>
            <a:off x="957943" y="358019"/>
            <a:ext cx="104309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6">
                    <a:lumMod val="75000"/>
                  </a:schemeClr>
                </a:solidFill>
              </a:rPr>
              <a:t>Le 2 février 2019</a:t>
            </a:r>
          </a:p>
          <a:p>
            <a:pPr algn="ctr"/>
            <a:r>
              <a:rPr lang="fr-FR" sz="2800" dirty="0">
                <a:solidFill>
                  <a:schemeClr val="accent6">
                    <a:lumMod val="75000"/>
                  </a:schemeClr>
                </a:solidFill>
              </a:rPr>
              <a:t>Vente de jus de pommes au centre Leclerc </a:t>
            </a:r>
          </a:p>
          <a:p>
            <a:pPr algn="ctr"/>
            <a:r>
              <a:rPr lang="fr-FR" sz="2800" dirty="0">
                <a:solidFill>
                  <a:schemeClr val="accent6">
                    <a:lumMod val="75000"/>
                  </a:schemeClr>
                </a:solidFill>
              </a:rPr>
              <a:t>au profit du collectif Petite Enfance</a:t>
            </a:r>
          </a:p>
        </p:txBody>
      </p:sp>
    </p:spTree>
    <p:extLst>
      <p:ext uri="{BB962C8B-B14F-4D97-AF65-F5344CB8AC3E}">
        <p14:creationId xmlns:p14="http://schemas.microsoft.com/office/powerpoint/2010/main" val="1916248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1" y="0"/>
            <a:ext cx="4997189" cy="678688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FBE45E2-7444-4DA9-B6F2-860BBEA99FDE}"/>
              </a:ext>
            </a:extLst>
          </p:cNvPr>
          <p:cNvSpPr txBox="1"/>
          <p:nvPr/>
        </p:nvSpPr>
        <p:spPr>
          <a:xfrm>
            <a:off x="358019" y="3197981"/>
            <a:ext cx="4334933" cy="267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800">
                <a:solidFill>
                  <a:prstClr val="black"/>
                </a:solidFill>
              </a:rPr>
              <a:t> Il y a un an, au même endroit, à la même période :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fr-FR" sz="2800">
              <a:solidFill>
                <a:prstClr val="black"/>
              </a:solidFill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fr-FR" sz="2800">
                <a:solidFill>
                  <a:prstClr val="black"/>
                </a:solidFill>
              </a:rPr>
              <a:t>Pascal BARBERI me passait le collier</a:t>
            </a:r>
            <a:endParaRPr lang="fr-FR" sz="2800" dirty="0">
              <a:solidFill>
                <a:prstClr val="black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566300-C13A-45E6-984C-312A36513D35}"/>
              </a:ext>
            </a:extLst>
          </p:cNvPr>
          <p:cNvSpPr txBox="1"/>
          <p:nvPr/>
        </p:nvSpPr>
        <p:spPr>
          <a:xfrm>
            <a:off x="556380" y="1340153"/>
            <a:ext cx="393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PASSATION  DE  POUVOIRS</a:t>
            </a:r>
          </a:p>
        </p:txBody>
      </p:sp>
    </p:spTree>
    <p:extLst>
      <p:ext uri="{BB962C8B-B14F-4D97-AF65-F5344CB8AC3E}">
        <p14:creationId xmlns:p14="http://schemas.microsoft.com/office/powerpoint/2010/main" val="4071274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56" y="77637"/>
            <a:ext cx="4231837" cy="238495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1922" y="1508296"/>
            <a:ext cx="6540155" cy="36788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8110" y="1666346"/>
            <a:ext cx="6377582" cy="35253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7" y="4312309"/>
            <a:ext cx="4281365" cy="240826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0EC99EB-F7EF-4831-B839-E31147054932}"/>
              </a:ext>
            </a:extLst>
          </p:cNvPr>
          <p:cNvSpPr txBox="1"/>
          <p:nvPr/>
        </p:nvSpPr>
        <p:spPr>
          <a:xfrm>
            <a:off x="243509" y="2644170"/>
            <a:ext cx="4134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Le 5 février 2019</a:t>
            </a:r>
          </a:p>
          <a:p>
            <a:pPr algn="ctr"/>
            <a:r>
              <a:rPr lang="fr-FR" sz="2400" dirty="0"/>
              <a:t>Hommage à Lina CHALABI</a:t>
            </a:r>
          </a:p>
          <a:p>
            <a:pPr algn="ctr"/>
            <a:r>
              <a:rPr lang="fr-FR" sz="2400" dirty="0"/>
              <a:t>1ere du concours national </a:t>
            </a:r>
          </a:p>
          <a:p>
            <a:pPr algn="ctr"/>
            <a:r>
              <a:rPr lang="fr-FR" sz="2400" dirty="0"/>
              <a:t>de la Résistance</a:t>
            </a:r>
          </a:p>
        </p:txBody>
      </p:sp>
    </p:spTree>
    <p:extLst>
      <p:ext uri="{BB962C8B-B14F-4D97-AF65-F5344CB8AC3E}">
        <p14:creationId xmlns:p14="http://schemas.microsoft.com/office/powerpoint/2010/main" val="2081141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06" y="374861"/>
            <a:ext cx="3595564" cy="639363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A5FFA9-0467-42D9-80FC-A192EF58DDCD}"/>
              </a:ext>
            </a:extLst>
          </p:cNvPr>
          <p:cNvSpPr txBox="1"/>
          <p:nvPr/>
        </p:nvSpPr>
        <p:spPr>
          <a:xfrm>
            <a:off x="6304038" y="2535162"/>
            <a:ext cx="55154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Le 12 février 2019</a:t>
            </a:r>
          </a:p>
          <a:p>
            <a:pPr algn="ctr"/>
            <a:r>
              <a:rPr lang="fr-FR" sz="4000" dirty="0"/>
              <a:t>Conférence statutaire de Yannick Caulier</a:t>
            </a:r>
          </a:p>
        </p:txBody>
      </p:sp>
    </p:spTree>
    <p:extLst>
      <p:ext uri="{BB962C8B-B14F-4D97-AF65-F5344CB8AC3E}">
        <p14:creationId xmlns:p14="http://schemas.microsoft.com/office/powerpoint/2010/main" val="2479733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7" y="151190"/>
            <a:ext cx="4957627" cy="655561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4" y="99236"/>
            <a:ext cx="4163846" cy="660757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F4C17D0-745E-450C-A2B2-32DB243BD750}"/>
              </a:ext>
            </a:extLst>
          </p:cNvPr>
          <p:cNvSpPr txBox="1"/>
          <p:nvPr/>
        </p:nvSpPr>
        <p:spPr>
          <a:xfrm>
            <a:off x="5471886" y="2448076"/>
            <a:ext cx="203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7 mars 2019</a:t>
            </a:r>
          </a:p>
          <a:p>
            <a:pPr algn="ctr"/>
            <a:r>
              <a:rPr lang="fr-FR" sz="2800" b="1" dirty="0"/>
              <a:t>Décès de </a:t>
            </a:r>
          </a:p>
          <a:p>
            <a:pPr algn="ctr"/>
            <a:r>
              <a:rPr lang="fr-FR" sz="2800" b="1" dirty="0"/>
              <a:t>Vincenzo LOMBARDI</a:t>
            </a:r>
          </a:p>
        </p:txBody>
      </p:sp>
    </p:spTree>
    <p:extLst>
      <p:ext uri="{BB962C8B-B14F-4D97-AF65-F5344CB8AC3E}">
        <p14:creationId xmlns:p14="http://schemas.microsoft.com/office/powerpoint/2010/main" val="1409035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98" y="3493699"/>
            <a:ext cx="5786362" cy="325381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569" y="93749"/>
            <a:ext cx="5786362" cy="325511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4" y="3417130"/>
            <a:ext cx="6027087" cy="33891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0" b="17184"/>
          <a:stretch/>
        </p:blipFill>
        <p:spPr>
          <a:xfrm>
            <a:off x="3618305" y="324800"/>
            <a:ext cx="2250406" cy="279301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1ECBC4-7162-4B6F-B658-90CCA2741699}"/>
              </a:ext>
            </a:extLst>
          </p:cNvPr>
          <p:cNvSpPr txBox="1"/>
          <p:nvPr/>
        </p:nvSpPr>
        <p:spPr>
          <a:xfrm>
            <a:off x="280610" y="498324"/>
            <a:ext cx="31108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Le 15mars 2019</a:t>
            </a:r>
          </a:p>
          <a:p>
            <a:pPr algn="ctr"/>
            <a:r>
              <a:rPr lang="fr-FR" sz="3200" dirty="0"/>
              <a:t>Soirée Théâtre </a:t>
            </a:r>
          </a:p>
          <a:p>
            <a:pPr algn="ctr"/>
            <a:r>
              <a:rPr lang="fr-FR" sz="3200" dirty="0"/>
              <a:t>à Jean le Bleu </a:t>
            </a:r>
          </a:p>
          <a:p>
            <a:pPr algn="ctr"/>
            <a:r>
              <a:rPr lang="fr-FR" sz="3200" dirty="0"/>
              <a:t> Manosque</a:t>
            </a:r>
          </a:p>
        </p:txBody>
      </p:sp>
    </p:spTree>
    <p:extLst>
      <p:ext uri="{BB962C8B-B14F-4D97-AF65-F5344CB8AC3E}">
        <p14:creationId xmlns:p14="http://schemas.microsoft.com/office/powerpoint/2010/main" val="810107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2" y="561287"/>
            <a:ext cx="7873818" cy="57354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8E3E516-230F-4257-8B5F-6642EE820929}"/>
              </a:ext>
            </a:extLst>
          </p:cNvPr>
          <p:cNvSpPr txBox="1"/>
          <p:nvPr/>
        </p:nvSpPr>
        <p:spPr>
          <a:xfrm>
            <a:off x="353181" y="2385181"/>
            <a:ext cx="28738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26 mars 2019</a:t>
            </a:r>
          </a:p>
          <a:p>
            <a:pPr algn="ctr"/>
            <a:r>
              <a:rPr lang="fr-FR" sz="2800" dirty="0"/>
              <a:t>Visite de </a:t>
            </a:r>
          </a:p>
          <a:p>
            <a:pPr algn="ctr"/>
            <a:r>
              <a:rPr lang="fr-FR" sz="2800" dirty="0" err="1"/>
              <a:t>Djulia</a:t>
            </a:r>
            <a:r>
              <a:rPr lang="fr-FR" sz="2800" dirty="0"/>
              <a:t> LOMBARDI</a:t>
            </a:r>
          </a:p>
          <a:p>
            <a:pPr algn="ctr"/>
            <a:r>
              <a:rPr lang="fr-FR" sz="2800" dirty="0"/>
              <a:t>Rotarienne à Munich</a:t>
            </a:r>
          </a:p>
        </p:txBody>
      </p:sp>
    </p:spTree>
    <p:extLst>
      <p:ext uri="{BB962C8B-B14F-4D97-AF65-F5344CB8AC3E}">
        <p14:creationId xmlns:p14="http://schemas.microsoft.com/office/powerpoint/2010/main" val="3962433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8" y="302218"/>
            <a:ext cx="7994163" cy="599348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1E4CB6A-CB9B-49EB-A196-6B7B001761B3}"/>
              </a:ext>
            </a:extLst>
          </p:cNvPr>
          <p:cNvSpPr txBox="1"/>
          <p:nvPr/>
        </p:nvSpPr>
        <p:spPr>
          <a:xfrm>
            <a:off x="8582781" y="2293257"/>
            <a:ext cx="33431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Le 26 mars 2019</a:t>
            </a:r>
          </a:p>
          <a:p>
            <a:pPr algn="ctr"/>
            <a:r>
              <a:rPr lang="fr-FR" sz="3200" dirty="0"/>
              <a:t>Conférence statutaire de Hélène THERON</a:t>
            </a:r>
          </a:p>
        </p:txBody>
      </p:sp>
    </p:spTree>
    <p:extLst>
      <p:ext uri="{BB962C8B-B14F-4D97-AF65-F5344CB8AC3E}">
        <p14:creationId xmlns:p14="http://schemas.microsoft.com/office/powerpoint/2010/main" val="1375584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7" t="16137" r="1594" b="13580"/>
          <a:stretch/>
        </p:blipFill>
        <p:spPr>
          <a:xfrm>
            <a:off x="5176762" y="181535"/>
            <a:ext cx="5674416" cy="661382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FA54AD2-ED9F-4EB4-99EC-A0FB55FA01C6}"/>
              </a:ext>
            </a:extLst>
          </p:cNvPr>
          <p:cNvSpPr txBox="1"/>
          <p:nvPr/>
        </p:nvSpPr>
        <p:spPr>
          <a:xfrm>
            <a:off x="614438" y="2322286"/>
            <a:ext cx="3909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Le 29 mars 2019</a:t>
            </a:r>
          </a:p>
          <a:p>
            <a:pPr algn="ctr"/>
            <a:r>
              <a:rPr lang="fr-FR" sz="4000" dirty="0"/>
              <a:t>La soirée cinéma « Espoir en Tête »</a:t>
            </a:r>
          </a:p>
        </p:txBody>
      </p:sp>
    </p:spTree>
    <p:extLst>
      <p:ext uri="{BB962C8B-B14F-4D97-AF65-F5344CB8AC3E}">
        <p14:creationId xmlns:p14="http://schemas.microsoft.com/office/powerpoint/2010/main" val="1134511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04228" y="1403048"/>
            <a:ext cx="6391124" cy="3060020"/>
          </a:xfrm>
        </p:spPr>
        <p:txBody>
          <a:bodyPr>
            <a:normAutofit/>
          </a:bodyPr>
          <a:lstStyle/>
          <a:p>
            <a:r>
              <a:rPr lang="fr-FR" sz="4000" dirty="0"/>
              <a:t>Le 6 avril 2019</a:t>
            </a:r>
            <a:br>
              <a:rPr lang="fr-FR" sz="4000" dirty="0"/>
            </a:br>
            <a:r>
              <a:rPr lang="fr-FR" sz="4000" dirty="0"/>
              <a:t>Organisation avec  le district du séminaire de formation des futurs présidents au centre Regain à Sainte-Tulle</a:t>
            </a:r>
          </a:p>
        </p:txBody>
      </p:sp>
      <p:pic>
        <p:nvPicPr>
          <p:cNvPr id="7" name="Image 6" descr="Une image contenant mur, intérieur&#10;&#10;Description générée automatiquement">
            <a:extLst>
              <a:ext uri="{FF2B5EF4-FFF2-40B4-BE49-F238E27FC236}">
                <a16:creationId xmlns:a16="http://schemas.microsoft.com/office/drawing/2014/main" id="{573F4B0B-6FE5-4DCA-99D9-D2E4FE995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88" y="1108690"/>
            <a:ext cx="6252709" cy="468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08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" y="109663"/>
            <a:ext cx="4979005" cy="663867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504" y="1761066"/>
            <a:ext cx="6589486" cy="494211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3F1C218-1DA6-4528-A9BE-608607BFA27D}"/>
              </a:ext>
            </a:extLst>
          </p:cNvPr>
          <p:cNvSpPr txBox="1"/>
          <p:nvPr/>
        </p:nvSpPr>
        <p:spPr>
          <a:xfrm>
            <a:off x="5382380" y="109663"/>
            <a:ext cx="6671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Le 13 avril 2019</a:t>
            </a:r>
          </a:p>
          <a:p>
            <a:pPr algn="ctr"/>
            <a:r>
              <a:rPr lang="fr-FR" sz="2400" dirty="0"/>
              <a:t>RYLA 2019 à Salon de Provence avec la participation de Patrick Georges sur le thème </a:t>
            </a:r>
          </a:p>
          <a:p>
            <a:pPr algn="ctr"/>
            <a:r>
              <a:rPr lang="fr-FR" sz="2400" dirty="0"/>
              <a:t>de l’intelligence artificielle	</a:t>
            </a:r>
          </a:p>
        </p:txBody>
      </p:sp>
    </p:spTree>
    <p:extLst>
      <p:ext uri="{BB962C8B-B14F-4D97-AF65-F5344CB8AC3E}">
        <p14:creationId xmlns:p14="http://schemas.microsoft.com/office/powerpoint/2010/main" val="3074409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9" r="13080"/>
          <a:stretch/>
        </p:blipFill>
        <p:spPr>
          <a:xfrm>
            <a:off x="4426856" y="463882"/>
            <a:ext cx="7489373" cy="593023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AABD6E-0881-47E3-8946-DB0EDC69FEB0}"/>
              </a:ext>
            </a:extLst>
          </p:cNvPr>
          <p:cNvSpPr txBox="1"/>
          <p:nvPr/>
        </p:nvSpPr>
        <p:spPr>
          <a:xfrm>
            <a:off x="309638" y="1432076"/>
            <a:ext cx="36285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Le 14 mai 2019</a:t>
            </a:r>
          </a:p>
          <a:p>
            <a:pPr algn="ctr"/>
            <a:r>
              <a:rPr lang="fr-FR" sz="3200" dirty="0"/>
              <a:t>Visite de</a:t>
            </a:r>
          </a:p>
          <a:p>
            <a:pPr algn="ctr"/>
            <a:r>
              <a:rPr lang="fr-FR" sz="3200" dirty="0"/>
              <a:t> Patrick DAGNA</a:t>
            </a:r>
          </a:p>
          <a:p>
            <a:pPr algn="ctr"/>
            <a:r>
              <a:rPr lang="fr-FR" sz="3200" dirty="0"/>
              <a:t>Meilleur ouvrier de France 2019</a:t>
            </a:r>
          </a:p>
          <a:p>
            <a:pPr algn="ctr"/>
            <a:r>
              <a:rPr lang="fr-FR" sz="3200" dirty="0"/>
              <a:t>En génie climatique</a:t>
            </a:r>
          </a:p>
        </p:txBody>
      </p:sp>
    </p:spTree>
    <p:extLst>
      <p:ext uri="{BB962C8B-B14F-4D97-AF65-F5344CB8AC3E}">
        <p14:creationId xmlns:p14="http://schemas.microsoft.com/office/powerpoint/2010/main" val="443716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914" y="395757"/>
            <a:ext cx="5444258" cy="40335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490646D-C154-4CCD-B9AB-FE89B7228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77" y="2310674"/>
            <a:ext cx="6380771" cy="437896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7586DC0-59DA-4133-A04A-BBC8F62A1DCC}"/>
              </a:ext>
            </a:extLst>
          </p:cNvPr>
          <p:cNvSpPr txBox="1"/>
          <p:nvPr/>
        </p:nvSpPr>
        <p:spPr>
          <a:xfrm>
            <a:off x="551877" y="343505"/>
            <a:ext cx="58634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mardi 10 juillet 2018</a:t>
            </a:r>
          </a:p>
          <a:p>
            <a:pPr algn="ctr"/>
            <a:r>
              <a:rPr lang="fr-FR" sz="2800" dirty="0"/>
              <a:t>Visite de notre Gouverneur </a:t>
            </a:r>
          </a:p>
          <a:p>
            <a:pPr algn="ctr"/>
            <a:r>
              <a:rPr lang="fr-FR" sz="2800" dirty="0"/>
              <a:t>Antoine </a:t>
            </a:r>
            <a:r>
              <a:rPr lang="fr-FR" sz="2800" dirty="0" err="1"/>
              <a:t>Artières</a:t>
            </a:r>
            <a:endParaRPr lang="fr-FR" sz="2800" dirty="0"/>
          </a:p>
          <a:p>
            <a:pPr algn="ctr"/>
            <a:r>
              <a:rPr lang="fr-FR" sz="2800" dirty="0"/>
              <a:t>Au club de Manosque</a:t>
            </a:r>
          </a:p>
        </p:txBody>
      </p:sp>
    </p:spTree>
    <p:extLst>
      <p:ext uri="{BB962C8B-B14F-4D97-AF65-F5344CB8AC3E}">
        <p14:creationId xmlns:p14="http://schemas.microsoft.com/office/powerpoint/2010/main" val="617552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67391" y="1790020"/>
            <a:ext cx="5907314" cy="2387600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Le 18 mai 2019</a:t>
            </a:r>
            <a:br>
              <a:rPr lang="fr-FR" dirty="0"/>
            </a:br>
            <a:r>
              <a:rPr lang="fr-FR" sz="4900" dirty="0"/>
              <a:t>Vente de jus de pommes </a:t>
            </a:r>
            <a:br>
              <a:rPr lang="fr-FR" sz="4900" dirty="0"/>
            </a:br>
            <a:r>
              <a:rPr lang="fr-FR" sz="4900" dirty="0"/>
              <a:t>avec </a:t>
            </a:r>
            <a:r>
              <a:rPr lang="fr-FR" sz="4900" dirty="0" err="1"/>
              <a:t>bouchkyri</a:t>
            </a:r>
            <a:r>
              <a:rPr lang="fr-FR" sz="4900" dirty="0"/>
              <a:t> </a:t>
            </a:r>
            <a:br>
              <a:rPr lang="fr-FR" sz="4900" dirty="0"/>
            </a:br>
            <a:r>
              <a:rPr lang="fr-FR" sz="4900" dirty="0"/>
              <a:t>et la fourmi gourmande</a:t>
            </a:r>
          </a:p>
        </p:txBody>
      </p:sp>
    </p:spTree>
    <p:extLst>
      <p:ext uri="{BB962C8B-B14F-4D97-AF65-F5344CB8AC3E}">
        <p14:creationId xmlns:p14="http://schemas.microsoft.com/office/powerpoint/2010/main" val="1410538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32" y="981166"/>
            <a:ext cx="10058400" cy="56578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35B19A6-3472-45FD-9A68-C0B6C65297C2}"/>
              </a:ext>
            </a:extLst>
          </p:cNvPr>
          <p:cNvSpPr txBox="1"/>
          <p:nvPr/>
        </p:nvSpPr>
        <p:spPr>
          <a:xfrm>
            <a:off x="1133565" y="218984"/>
            <a:ext cx="9821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Le 21 mai 2019 visite de l’écrivain André BUCHER</a:t>
            </a:r>
          </a:p>
        </p:txBody>
      </p:sp>
    </p:spTree>
    <p:extLst>
      <p:ext uri="{BB962C8B-B14F-4D97-AF65-F5344CB8AC3E}">
        <p14:creationId xmlns:p14="http://schemas.microsoft.com/office/powerpoint/2010/main" val="1269166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/>
          <a:stretch/>
        </p:blipFill>
        <p:spPr>
          <a:xfrm>
            <a:off x="3188304" y="514203"/>
            <a:ext cx="8810269" cy="582959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098544F-2221-40E4-A11E-FBEB8751E002}"/>
              </a:ext>
            </a:extLst>
          </p:cNvPr>
          <p:cNvSpPr txBox="1"/>
          <p:nvPr/>
        </p:nvSpPr>
        <p:spPr>
          <a:xfrm>
            <a:off x="333829" y="1572381"/>
            <a:ext cx="26948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28 mai 2019</a:t>
            </a:r>
          </a:p>
          <a:p>
            <a:pPr algn="ctr"/>
            <a:r>
              <a:rPr lang="fr-FR" sz="2800" dirty="0"/>
              <a:t>Conférence du Directeur de la Banque de France</a:t>
            </a:r>
          </a:p>
          <a:p>
            <a:pPr algn="ctr"/>
            <a:r>
              <a:rPr lang="fr-FR" sz="2800" dirty="0"/>
              <a:t>Agence de Digne</a:t>
            </a:r>
          </a:p>
          <a:p>
            <a:pPr algn="ctr"/>
            <a:r>
              <a:rPr lang="fr-FR" sz="2800" dirty="0"/>
              <a:t>Mr Philippe KHIEL</a:t>
            </a:r>
          </a:p>
        </p:txBody>
      </p:sp>
    </p:spTree>
    <p:extLst>
      <p:ext uri="{BB962C8B-B14F-4D97-AF65-F5344CB8AC3E}">
        <p14:creationId xmlns:p14="http://schemas.microsoft.com/office/powerpoint/2010/main" val="4136347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2" y="151523"/>
            <a:ext cx="4546358" cy="34085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794" y="3679758"/>
            <a:ext cx="3746842" cy="281151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2" y="3635729"/>
            <a:ext cx="4338319" cy="30707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8"/>
          <a:stretch/>
        </p:blipFill>
        <p:spPr>
          <a:xfrm>
            <a:off x="8507772" y="2694396"/>
            <a:ext cx="3496146" cy="39434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469" y="394636"/>
            <a:ext cx="3590169" cy="201884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F252F0D-1E5E-401F-8B25-D9DAB77775CF}"/>
              </a:ext>
            </a:extLst>
          </p:cNvPr>
          <p:cNvSpPr txBox="1"/>
          <p:nvPr/>
        </p:nvSpPr>
        <p:spPr>
          <a:xfrm>
            <a:off x="5104190" y="394636"/>
            <a:ext cx="30576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>Le 1èr juin 2019</a:t>
            </a:r>
          </a:p>
          <a:p>
            <a:pPr algn="ctr"/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>Balade dans les vignes du Domaine Saint-Jean à </a:t>
            </a:r>
            <a:r>
              <a:rPr lang="fr-FR" sz="3200" dirty="0" err="1">
                <a:solidFill>
                  <a:schemeClr val="accent6">
                    <a:lumMod val="75000"/>
                  </a:schemeClr>
                </a:solidFill>
              </a:rPr>
              <a:t>Pimayon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62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5" y="704905"/>
            <a:ext cx="4372442" cy="32813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77" y="704905"/>
            <a:ext cx="6438957" cy="36219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/>
          <a:stretch/>
        </p:blipFill>
        <p:spPr>
          <a:xfrm>
            <a:off x="53704" y="4131611"/>
            <a:ext cx="4008702" cy="245880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03" y="3545150"/>
            <a:ext cx="4060356" cy="304526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425" y="3753599"/>
            <a:ext cx="3782423" cy="283681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D7FFAF6-9F6F-47D1-9082-FDE776113E39}"/>
              </a:ext>
            </a:extLst>
          </p:cNvPr>
          <p:cNvSpPr txBox="1"/>
          <p:nvPr/>
        </p:nvSpPr>
        <p:spPr>
          <a:xfrm>
            <a:off x="288235" y="109023"/>
            <a:ext cx="1134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Les 7-8 et 9 juin 2019 visite de nos amis rotariens suisses de LAVAUX</a:t>
            </a:r>
          </a:p>
        </p:txBody>
      </p:sp>
    </p:spTree>
    <p:extLst>
      <p:ext uri="{BB962C8B-B14F-4D97-AF65-F5344CB8AC3E}">
        <p14:creationId xmlns:p14="http://schemas.microsoft.com/office/powerpoint/2010/main" val="1160762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5" y="176532"/>
            <a:ext cx="4227355" cy="317051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309" y="2028439"/>
            <a:ext cx="6291532" cy="471864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5" y="3576573"/>
            <a:ext cx="4227354" cy="31705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26B0111-BD87-4C05-B516-7BDDB5D88A05}"/>
              </a:ext>
            </a:extLst>
          </p:cNvPr>
          <p:cNvSpPr txBox="1"/>
          <p:nvPr/>
        </p:nvSpPr>
        <p:spPr>
          <a:xfrm>
            <a:off x="5486400" y="343505"/>
            <a:ext cx="6352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Le 11 juin 2019 </a:t>
            </a:r>
          </a:p>
          <a:p>
            <a:pPr algn="ctr"/>
            <a:r>
              <a:rPr lang="fr-FR" sz="2400" dirty="0"/>
              <a:t>Remise du prix du travail manuel </a:t>
            </a:r>
          </a:p>
          <a:p>
            <a:pPr algn="ctr"/>
            <a:r>
              <a:rPr lang="fr-FR" sz="2400" dirty="0"/>
              <a:t>aux Lycées des métiers de Digne et de Manosque</a:t>
            </a:r>
          </a:p>
        </p:txBody>
      </p:sp>
    </p:spTree>
    <p:extLst>
      <p:ext uri="{BB962C8B-B14F-4D97-AF65-F5344CB8AC3E}">
        <p14:creationId xmlns:p14="http://schemas.microsoft.com/office/powerpoint/2010/main" val="1397176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04" y="509814"/>
            <a:ext cx="7784495" cy="583837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61225FB-FD84-4226-93C9-3BD2633830B3}"/>
              </a:ext>
            </a:extLst>
          </p:cNvPr>
          <p:cNvSpPr txBox="1"/>
          <p:nvPr/>
        </p:nvSpPr>
        <p:spPr>
          <a:xfrm>
            <a:off x="599924" y="1180496"/>
            <a:ext cx="266579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Le 11 juin 2019</a:t>
            </a:r>
          </a:p>
          <a:p>
            <a:pPr algn="ctr"/>
            <a:r>
              <a:rPr lang="fr-FR" sz="3200" dirty="0"/>
              <a:t>Remise de la distinction </a:t>
            </a:r>
          </a:p>
          <a:p>
            <a:pPr algn="ctr"/>
            <a:r>
              <a:rPr lang="fr-FR" sz="3200" dirty="0"/>
              <a:t>Paul Harris </a:t>
            </a:r>
            <a:r>
              <a:rPr lang="fr-FR" sz="3200" dirty="0" err="1"/>
              <a:t>Fellow</a:t>
            </a:r>
            <a:r>
              <a:rPr lang="fr-FR" sz="3200" dirty="0"/>
              <a:t> </a:t>
            </a:r>
          </a:p>
          <a:p>
            <a:pPr algn="ctr"/>
            <a:r>
              <a:rPr lang="fr-FR" sz="3200" dirty="0"/>
              <a:t>À Pascal BARBERI</a:t>
            </a:r>
          </a:p>
        </p:txBody>
      </p:sp>
    </p:spTree>
    <p:extLst>
      <p:ext uri="{BB962C8B-B14F-4D97-AF65-F5344CB8AC3E}">
        <p14:creationId xmlns:p14="http://schemas.microsoft.com/office/powerpoint/2010/main" val="503254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344229" y="1746477"/>
            <a:ext cx="4257524" cy="2387600"/>
          </a:xfrm>
        </p:spPr>
        <p:txBody>
          <a:bodyPr>
            <a:normAutofit/>
          </a:bodyPr>
          <a:lstStyle/>
          <a:p>
            <a:r>
              <a:rPr lang="fr-FR" sz="4000" dirty="0"/>
              <a:t>Le 18 juin 2019</a:t>
            </a:r>
            <a:br>
              <a:rPr lang="fr-FR" sz="4000" dirty="0"/>
            </a:br>
            <a:r>
              <a:rPr lang="fr-FR" sz="4000" dirty="0"/>
              <a:t>Remise chèque </a:t>
            </a:r>
            <a:br>
              <a:rPr lang="fr-FR" sz="4000" dirty="0"/>
            </a:br>
            <a:r>
              <a:rPr lang="fr-FR" sz="4000" dirty="0"/>
              <a:t>aux scouts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EF8F88-65FD-43EF-BE02-30AFEB0B7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7" y="679751"/>
            <a:ext cx="6637867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95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00" y="420914"/>
            <a:ext cx="4702629" cy="627017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5" y="280609"/>
            <a:ext cx="4836886" cy="64491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4D08BCF-D23B-4BEC-B92B-84D5AD579BC1}"/>
              </a:ext>
            </a:extLst>
          </p:cNvPr>
          <p:cNvSpPr txBox="1"/>
          <p:nvPr/>
        </p:nvSpPr>
        <p:spPr>
          <a:xfrm>
            <a:off x="1892040" y="104019"/>
            <a:ext cx="497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Le 21 juin 2019 </a:t>
            </a:r>
          </a:p>
          <a:p>
            <a:pPr algn="ctr"/>
            <a:r>
              <a:rPr lang="fr-FR" sz="2400" dirty="0"/>
              <a:t>Soirée de Gouverneur à Martigues</a:t>
            </a:r>
          </a:p>
        </p:txBody>
      </p:sp>
    </p:spTree>
    <p:extLst>
      <p:ext uri="{BB962C8B-B14F-4D97-AF65-F5344CB8AC3E}">
        <p14:creationId xmlns:p14="http://schemas.microsoft.com/office/powerpoint/2010/main" val="3780397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9" y="2273092"/>
            <a:ext cx="7147418" cy="445773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220" y="252574"/>
            <a:ext cx="4305904" cy="32294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7"/>
          <a:stretch/>
        </p:blipFill>
        <p:spPr>
          <a:xfrm>
            <a:off x="7673220" y="3870476"/>
            <a:ext cx="4305904" cy="27810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126238C-400D-483A-B6AB-22553135303F}"/>
              </a:ext>
            </a:extLst>
          </p:cNvPr>
          <p:cNvSpPr txBox="1"/>
          <p:nvPr/>
        </p:nvSpPr>
        <p:spPr>
          <a:xfrm>
            <a:off x="154819" y="252574"/>
            <a:ext cx="73103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22 juin 2019</a:t>
            </a:r>
          </a:p>
          <a:p>
            <a:pPr algn="ctr"/>
            <a:r>
              <a:rPr lang="fr-FR" sz="2800" dirty="0"/>
              <a:t>Conférence de District 0 Martigues avec remise du prix Servir par le District à Mme CADENEL et son association »les enfants de Rivne »</a:t>
            </a:r>
          </a:p>
        </p:txBody>
      </p:sp>
    </p:spTree>
    <p:extLst>
      <p:ext uri="{BB962C8B-B14F-4D97-AF65-F5344CB8AC3E}">
        <p14:creationId xmlns:p14="http://schemas.microsoft.com/office/powerpoint/2010/main" val="2436159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7026" cy="351957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026" y="90576"/>
            <a:ext cx="5934974" cy="342900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3607"/>
            <a:ext cx="6257026" cy="35195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026" y="3423607"/>
            <a:ext cx="6255109" cy="35184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0262A23-3561-4DED-B3CE-1588B2A494F9}"/>
              </a:ext>
            </a:extLst>
          </p:cNvPr>
          <p:cNvSpPr txBox="1"/>
          <p:nvPr/>
        </p:nvSpPr>
        <p:spPr>
          <a:xfrm>
            <a:off x="3128513" y="2921168"/>
            <a:ext cx="5213074" cy="101566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Le 31 juillet 2018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Repas avec conjoints chez La Casa 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à Saint Etienne Les Orgues</a:t>
            </a:r>
          </a:p>
        </p:txBody>
      </p:sp>
    </p:spTree>
    <p:extLst>
      <p:ext uri="{BB962C8B-B14F-4D97-AF65-F5344CB8AC3E}">
        <p14:creationId xmlns:p14="http://schemas.microsoft.com/office/powerpoint/2010/main" val="26710912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1152037"/>
            <a:ext cx="5606622" cy="420496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523" y="2562193"/>
            <a:ext cx="5822830" cy="40926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091037-4895-4E99-9FE2-51DCF0F74D30}"/>
              </a:ext>
            </a:extLst>
          </p:cNvPr>
          <p:cNvSpPr txBox="1"/>
          <p:nvPr/>
        </p:nvSpPr>
        <p:spPr>
          <a:xfrm>
            <a:off x="6328229" y="716038"/>
            <a:ext cx="53944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22 juin 2019</a:t>
            </a:r>
          </a:p>
          <a:p>
            <a:pPr algn="ctr"/>
            <a:r>
              <a:rPr lang="fr-FR" sz="2800" dirty="0"/>
              <a:t>Passation de pouvoir du </a:t>
            </a:r>
            <a:r>
              <a:rPr lang="fr-FR" sz="2800" dirty="0" err="1"/>
              <a:t>Lion’s</a:t>
            </a:r>
            <a:r>
              <a:rPr lang="fr-FR" sz="2800" dirty="0"/>
              <a:t> club de Manosque au Golf du Luberon</a:t>
            </a:r>
          </a:p>
        </p:txBody>
      </p:sp>
    </p:spTree>
    <p:extLst>
      <p:ext uri="{BB962C8B-B14F-4D97-AF65-F5344CB8AC3E}">
        <p14:creationId xmlns:p14="http://schemas.microsoft.com/office/powerpoint/2010/main" val="5346378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305365"/>
            <a:ext cx="8329693" cy="624727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64EB557-2E6B-43BD-9C82-026F1370BC63}"/>
              </a:ext>
            </a:extLst>
          </p:cNvPr>
          <p:cNvSpPr txBox="1"/>
          <p:nvPr/>
        </p:nvSpPr>
        <p:spPr>
          <a:xfrm>
            <a:off x="8742438" y="1257905"/>
            <a:ext cx="31302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Le 25 juin 2019</a:t>
            </a:r>
          </a:p>
          <a:p>
            <a:pPr algn="ctr"/>
            <a:r>
              <a:rPr lang="fr-FR" sz="3200" dirty="0"/>
              <a:t>Remise de chèque à l’association </a:t>
            </a:r>
            <a:r>
              <a:rPr lang="fr-FR" sz="3200" dirty="0" err="1"/>
              <a:t>Bouchkyri</a:t>
            </a:r>
            <a:r>
              <a:rPr lang="fr-FR" sz="3200" dirty="0"/>
              <a:t> </a:t>
            </a:r>
          </a:p>
          <a:p>
            <a:pPr algn="ctr"/>
            <a:r>
              <a:rPr lang="fr-FR" sz="3200" dirty="0"/>
              <a:t>et à la Fourmi Gourmande</a:t>
            </a:r>
          </a:p>
        </p:txBody>
      </p:sp>
    </p:spTree>
    <p:extLst>
      <p:ext uri="{BB962C8B-B14F-4D97-AF65-F5344CB8AC3E}">
        <p14:creationId xmlns:p14="http://schemas.microsoft.com/office/powerpoint/2010/main" val="1582740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16077" y="2370591"/>
            <a:ext cx="5994401" cy="2387600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sz="4000" dirty="0"/>
              <a:t>Le 29 juin 2019</a:t>
            </a:r>
            <a:br>
              <a:rPr lang="fr-FR" sz="4000" dirty="0"/>
            </a:br>
            <a:r>
              <a:rPr lang="fr-FR" sz="4000" dirty="0"/>
              <a:t>dans les salons du Villa </a:t>
            </a:r>
            <a:r>
              <a:rPr lang="fr-FR" sz="4000" dirty="0" err="1"/>
              <a:t>Borkese</a:t>
            </a:r>
            <a:r>
              <a:rPr lang="fr-FR" sz="4000" dirty="0"/>
              <a:t> </a:t>
            </a:r>
            <a:br>
              <a:rPr lang="fr-FR" sz="4000" dirty="0"/>
            </a:br>
            <a:r>
              <a:rPr lang="fr-FR" sz="4000" dirty="0"/>
              <a:t>à </a:t>
            </a:r>
            <a:r>
              <a:rPr lang="fr-FR" sz="4000" dirty="0" err="1"/>
              <a:t>Gréoux</a:t>
            </a:r>
            <a:r>
              <a:rPr lang="fr-FR" sz="4000" dirty="0"/>
              <a:t> les Bains</a:t>
            </a:r>
            <a:br>
              <a:rPr lang="fr-FR" sz="4000" dirty="0"/>
            </a:br>
            <a:r>
              <a:rPr lang="fr-FR" sz="4000" dirty="0"/>
              <a:t>Passation de pouvoir</a:t>
            </a:r>
            <a:br>
              <a:rPr lang="fr-FR" sz="4000" dirty="0"/>
            </a:br>
            <a:r>
              <a:rPr lang="fr-FR" sz="4000" dirty="0"/>
              <a:t>Didier WEISS -Vincent BONDIL</a:t>
            </a:r>
          </a:p>
        </p:txBody>
      </p:sp>
      <p:pic>
        <p:nvPicPr>
          <p:cNvPr id="7" name="Image 6" descr="Une image contenant intérieur, table, mur&#10;&#10;Description générée automatiquement">
            <a:extLst>
              <a:ext uri="{FF2B5EF4-FFF2-40B4-BE49-F238E27FC236}">
                <a16:creationId xmlns:a16="http://schemas.microsoft.com/office/drawing/2014/main" id="{F4A424D6-E0A1-4066-BF69-6B7899A701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0478" y="1422399"/>
            <a:ext cx="5189664" cy="389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50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6031" cy="347644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875" y="3407435"/>
            <a:ext cx="6130126" cy="34505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29D3C04-2BE2-4369-A902-3D383B706091}"/>
              </a:ext>
            </a:extLst>
          </p:cNvPr>
          <p:cNvSpPr txBox="1"/>
          <p:nvPr/>
        </p:nvSpPr>
        <p:spPr>
          <a:xfrm>
            <a:off x="6802362" y="841829"/>
            <a:ext cx="467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23 septembre 2018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D1B23C-E030-4C3F-BFDF-3B2055CB6DDE}"/>
              </a:ext>
            </a:extLst>
          </p:cNvPr>
          <p:cNvSpPr txBox="1"/>
          <p:nvPr/>
        </p:nvSpPr>
        <p:spPr>
          <a:xfrm>
            <a:off x="561219" y="4117219"/>
            <a:ext cx="48284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Cueillette de pommes</a:t>
            </a:r>
          </a:p>
          <a:p>
            <a:pPr algn="ctr"/>
            <a:r>
              <a:rPr lang="fr-FR" sz="2800" b="1" dirty="0">
                <a:solidFill>
                  <a:srgbClr val="00B050"/>
                </a:solidFill>
              </a:rPr>
              <a:t>Au Domaine Bouteille à Manosque</a:t>
            </a:r>
          </a:p>
        </p:txBody>
      </p:sp>
    </p:spTree>
    <p:extLst>
      <p:ext uri="{BB962C8B-B14F-4D97-AF65-F5344CB8AC3E}">
        <p14:creationId xmlns:p14="http://schemas.microsoft.com/office/powerpoint/2010/main" val="3486540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34400" cy="33966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127" y="-17254"/>
            <a:ext cx="6075873" cy="342179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4"/>
          <a:stretch/>
        </p:blipFill>
        <p:spPr>
          <a:xfrm>
            <a:off x="0" y="3404537"/>
            <a:ext cx="4296230" cy="345346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83" y="3404537"/>
            <a:ext cx="4604617" cy="345346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400A5F1-CEFF-4563-A8C7-FD11D8707F5F}"/>
              </a:ext>
            </a:extLst>
          </p:cNvPr>
          <p:cNvSpPr txBox="1"/>
          <p:nvPr/>
        </p:nvSpPr>
        <p:spPr>
          <a:xfrm>
            <a:off x="4499429" y="3831771"/>
            <a:ext cx="28351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Du 28 au 30 septembre 2018</a:t>
            </a:r>
          </a:p>
          <a:p>
            <a:pPr algn="ctr"/>
            <a:endParaRPr lang="fr-FR" sz="2800" dirty="0"/>
          </a:p>
          <a:p>
            <a:pPr algn="ctr"/>
            <a:r>
              <a:rPr lang="fr-FR" sz="2800" dirty="0"/>
              <a:t>Visite à Voghera </a:t>
            </a:r>
          </a:p>
          <a:p>
            <a:pPr algn="ctr"/>
            <a:r>
              <a:rPr lang="fr-FR" sz="2800" dirty="0"/>
              <a:t>Pour la remise </a:t>
            </a:r>
          </a:p>
          <a:p>
            <a:pPr algn="ctr"/>
            <a:r>
              <a:rPr lang="fr-FR" sz="2800" dirty="0"/>
              <a:t>de La </a:t>
            </a:r>
            <a:r>
              <a:rPr lang="fr-FR" sz="2800" dirty="0" err="1"/>
              <a:t>Targa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627364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8"/>
          <a:stretch/>
        </p:blipFill>
        <p:spPr>
          <a:xfrm>
            <a:off x="3678687" y="961561"/>
            <a:ext cx="7332818" cy="48452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274C369-8C3F-4CE0-99CC-819F0253E227}"/>
              </a:ext>
            </a:extLst>
          </p:cNvPr>
          <p:cNvSpPr txBox="1"/>
          <p:nvPr/>
        </p:nvSpPr>
        <p:spPr>
          <a:xfrm>
            <a:off x="483810" y="2106935"/>
            <a:ext cx="2868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Le 9 octobre 2018</a:t>
            </a:r>
          </a:p>
          <a:p>
            <a:pPr algn="ctr"/>
            <a:r>
              <a:rPr lang="fr-FR" sz="3200" dirty="0"/>
              <a:t>Intronisation de </a:t>
            </a:r>
          </a:p>
          <a:p>
            <a:pPr algn="ctr"/>
            <a:r>
              <a:rPr lang="fr-FR" sz="3200" dirty="0"/>
              <a:t>Patrick GEORGES</a:t>
            </a:r>
          </a:p>
        </p:txBody>
      </p:sp>
    </p:spTree>
    <p:extLst>
      <p:ext uri="{BB962C8B-B14F-4D97-AF65-F5344CB8AC3E}">
        <p14:creationId xmlns:p14="http://schemas.microsoft.com/office/powerpoint/2010/main" val="1908513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"/>
          <a:stretch/>
        </p:blipFill>
        <p:spPr>
          <a:xfrm>
            <a:off x="2416446" y="1720475"/>
            <a:ext cx="7162982" cy="421208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0BF23A5-3DD9-4EFE-A855-53D031DA5FC7}"/>
              </a:ext>
            </a:extLst>
          </p:cNvPr>
          <p:cNvSpPr txBox="1"/>
          <p:nvPr/>
        </p:nvSpPr>
        <p:spPr>
          <a:xfrm>
            <a:off x="2104571" y="382210"/>
            <a:ext cx="7697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23 octobre 2018</a:t>
            </a:r>
          </a:p>
          <a:p>
            <a:pPr algn="ctr"/>
            <a:r>
              <a:rPr lang="fr-FR" sz="2800" dirty="0"/>
              <a:t>Remise de chèque au don du sang</a:t>
            </a:r>
          </a:p>
        </p:txBody>
      </p:sp>
    </p:spTree>
    <p:extLst>
      <p:ext uri="{BB962C8B-B14F-4D97-AF65-F5344CB8AC3E}">
        <p14:creationId xmlns:p14="http://schemas.microsoft.com/office/powerpoint/2010/main" val="742720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10"/>
          <a:stretch/>
        </p:blipFill>
        <p:spPr>
          <a:xfrm>
            <a:off x="176766" y="150446"/>
            <a:ext cx="4073676" cy="29660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683" y="3243531"/>
            <a:ext cx="6318110" cy="355408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6" y="3186498"/>
            <a:ext cx="5004833" cy="366814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609" y="150446"/>
            <a:ext cx="4073676" cy="305525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B279709-D483-4682-A471-5FCB208F3AA1}"/>
              </a:ext>
            </a:extLst>
          </p:cNvPr>
          <p:cNvSpPr txBox="1"/>
          <p:nvPr/>
        </p:nvSpPr>
        <p:spPr>
          <a:xfrm>
            <a:off x="4349448" y="261257"/>
            <a:ext cx="3386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</a:rPr>
              <a:t>Le 3 novembre </a:t>
            </a:r>
          </a:p>
          <a:p>
            <a:pPr algn="ctr"/>
            <a:r>
              <a:rPr lang="fr-FR" sz="2400" dirty="0">
                <a:solidFill>
                  <a:srgbClr val="00B050"/>
                </a:solidFill>
              </a:rPr>
              <a:t>au centre Leclerc</a:t>
            </a:r>
          </a:p>
          <a:p>
            <a:pPr algn="ctr"/>
            <a:r>
              <a:rPr lang="fr-FR" sz="2400" dirty="0">
                <a:solidFill>
                  <a:srgbClr val="00B050"/>
                </a:solidFill>
              </a:rPr>
              <a:t>Vente de jus de pomme au profit de l’association ARC sud 04</a:t>
            </a:r>
          </a:p>
          <a:p>
            <a:pPr algn="ctr"/>
            <a:r>
              <a:rPr lang="fr-FR" sz="2400" dirty="0">
                <a:solidFill>
                  <a:srgbClr val="00B050"/>
                </a:solidFill>
              </a:rPr>
              <a:t>Croisement de regards</a:t>
            </a:r>
          </a:p>
        </p:txBody>
      </p:sp>
    </p:spTree>
    <p:extLst>
      <p:ext uri="{BB962C8B-B14F-4D97-AF65-F5344CB8AC3E}">
        <p14:creationId xmlns:p14="http://schemas.microsoft.com/office/powerpoint/2010/main" val="375730316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507</Words>
  <Application>Microsoft Office PowerPoint</Application>
  <PresentationFormat>Grand écran</PresentationFormat>
  <Paragraphs>115</Paragraphs>
  <Slides>42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Thème Office</vt:lpstr>
      <vt:lpstr>ROTARY CLUB DE MANOSQUE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6 avril 2019 Organisation avec  le district du séminaire de formation des futurs présidents au centre Regain à Sainte-Tulle</vt:lpstr>
      <vt:lpstr>Présentation PowerPoint</vt:lpstr>
      <vt:lpstr>Présentation PowerPoint</vt:lpstr>
      <vt:lpstr>Le 18 mai 2019 Vente de jus de pommes  avec bouchkyri  et la fourmi gourmande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18 juin 2019 Remise chèque  aux scouts </vt:lpstr>
      <vt:lpstr>Présentation PowerPoint</vt:lpstr>
      <vt:lpstr>Présentation PowerPoint</vt:lpstr>
      <vt:lpstr>Présentation PowerPoint</vt:lpstr>
      <vt:lpstr>Présentation PowerPoint</vt:lpstr>
      <vt:lpstr> Le 29 juin 2019 dans les salons du Villa Borkese  à Gréoux les Bains Passation de pouvoir Didier WEISS -Vincent BONDIL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 CLUB DE MANOSQUE</dc:title>
  <dc:creator>didier weiss</dc:creator>
  <cp:lastModifiedBy>Paul-Jean Truc-Vallauris</cp:lastModifiedBy>
  <cp:revision>52</cp:revision>
  <dcterms:created xsi:type="dcterms:W3CDTF">2019-06-24T19:41:37Z</dcterms:created>
  <dcterms:modified xsi:type="dcterms:W3CDTF">2019-07-05T22:04:25Z</dcterms:modified>
</cp:coreProperties>
</file>